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3" r:id="rId4"/>
    <p:sldId id="266" r:id="rId5"/>
    <p:sldId id="277" r:id="rId6"/>
    <p:sldId id="265" r:id="rId7"/>
    <p:sldId id="283" r:id="rId8"/>
    <p:sldId id="284" r:id="rId9"/>
    <p:sldId id="285" r:id="rId10"/>
    <p:sldId id="271" r:id="rId11"/>
    <p:sldId id="272" r:id="rId12"/>
    <p:sldId id="287" r:id="rId13"/>
    <p:sldId id="286" r:id="rId14"/>
    <p:sldId id="274" r:id="rId15"/>
    <p:sldId id="288" r:id="rId16"/>
    <p:sldId id="289" r:id="rId17"/>
    <p:sldId id="278" r:id="rId18"/>
    <p:sldId id="264" r:id="rId19"/>
    <p:sldId id="290" r:id="rId20"/>
    <p:sldId id="293" r:id="rId21"/>
    <p:sldId id="275" r:id="rId22"/>
    <p:sldId id="294" r:id="rId23"/>
    <p:sldId id="279" r:id="rId24"/>
    <p:sldId id="267" r:id="rId25"/>
    <p:sldId id="291" r:id="rId26"/>
    <p:sldId id="276" r:id="rId27"/>
    <p:sldId id="280" r:id="rId28"/>
    <p:sldId id="268" r:id="rId29"/>
    <p:sldId id="281" r:id="rId30"/>
    <p:sldId id="269" r:id="rId31"/>
    <p:sldId id="292" r:id="rId32"/>
    <p:sldId id="282" r:id="rId3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57"/>
    <a:srgbClr val="E0004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077" autoAdjust="0"/>
  </p:normalViewPr>
  <p:slideViewPr>
    <p:cSldViewPr snapToGrid="0">
      <p:cViewPr varScale="1">
        <p:scale>
          <a:sx n="94" d="100"/>
          <a:sy n="94" d="100"/>
        </p:scale>
        <p:origin x="274" y="72"/>
      </p:cViewPr>
      <p:guideLst>
        <p:guide orient="horz" pos="911"/>
        <p:guide pos="11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A5DA4-0517-469B-A20E-54B75BF32207}" type="datetimeFigureOut">
              <a:rPr lang="nl-BE" smtClean="0"/>
              <a:t>3/03/2020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7ADA-B818-4A8D-827F-3A2F12FF408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2617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Werk</a:t>
            </a:r>
            <a:r>
              <a:rPr lang="en-US" dirty="0"/>
              <a:t> van de lector </a:t>
            </a:r>
            <a:r>
              <a:rPr lang="en-US" dirty="0" err="1"/>
              <a:t>verlichten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3933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Flask is </a:t>
            </a:r>
            <a:r>
              <a:rPr lang="en-US" dirty="0" err="1"/>
              <a:t>een</a:t>
            </a:r>
            <a:r>
              <a:rPr lang="en-US" dirty="0"/>
              <a:t> python webserver</a:t>
            </a:r>
          </a:p>
          <a:p>
            <a:r>
              <a:rPr lang="en-US" dirty="0"/>
              <a:t>Jinja is </a:t>
            </a:r>
            <a:r>
              <a:rPr lang="en-US" dirty="0" err="1"/>
              <a:t>een</a:t>
            </a:r>
            <a:r>
              <a:rPr lang="en-US" dirty="0"/>
              <a:t> template engine. Je </a:t>
            </a:r>
            <a:r>
              <a:rPr lang="en-US" dirty="0" err="1"/>
              <a:t>kan</a:t>
            </a:r>
            <a:r>
              <a:rPr lang="en-US" dirty="0"/>
              <a:t> het </a:t>
            </a:r>
            <a:r>
              <a:rPr lang="en-US" dirty="0" err="1"/>
              <a:t>vergelijken</a:t>
            </a:r>
            <a:r>
              <a:rPr lang="en-US" dirty="0"/>
              <a:t> met </a:t>
            </a:r>
            <a:r>
              <a:rPr lang="en-US" dirty="0" err="1"/>
              <a:t>jstl</a:t>
            </a:r>
            <a:r>
              <a:rPr lang="en-US" dirty="0"/>
              <a:t>. Je </a:t>
            </a:r>
            <a:r>
              <a:rPr lang="en-US" dirty="0" err="1"/>
              <a:t>kunt</a:t>
            </a:r>
            <a:r>
              <a:rPr lang="en-US" dirty="0"/>
              <a:t> </a:t>
            </a:r>
            <a:r>
              <a:rPr lang="en-US" dirty="0" err="1"/>
              <a:t>makkelijk</a:t>
            </a:r>
            <a:r>
              <a:rPr lang="en-US" dirty="0"/>
              <a:t> html </a:t>
            </a:r>
            <a:r>
              <a:rPr lang="en-US" dirty="0" err="1"/>
              <a:t>paginas</a:t>
            </a:r>
            <a:r>
              <a:rPr lang="en-US" dirty="0"/>
              <a:t> </a:t>
            </a:r>
            <a:r>
              <a:rPr lang="en-US" dirty="0" err="1"/>
              <a:t>genereren</a:t>
            </a:r>
            <a:r>
              <a:rPr lang="en-US" dirty="0"/>
              <a:t>.</a:t>
            </a:r>
          </a:p>
          <a:p>
            <a:r>
              <a:rPr lang="en-US" dirty="0"/>
              <a:t>Spring Boot is </a:t>
            </a:r>
            <a:r>
              <a:rPr lang="en-US" dirty="0" err="1"/>
              <a:t>een</a:t>
            </a:r>
            <a:r>
              <a:rPr lang="en-US" dirty="0"/>
              <a:t> java framework </a:t>
            </a:r>
            <a:r>
              <a:rPr lang="en-US" dirty="0" err="1"/>
              <a:t>waarmee</a:t>
            </a:r>
            <a:r>
              <a:rPr lang="en-US" dirty="0"/>
              <a:t> je </a:t>
            </a:r>
            <a:r>
              <a:rPr lang="en-US" dirty="0" err="1"/>
              <a:t>snel</a:t>
            </a:r>
            <a:r>
              <a:rPr lang="en-US" dirty="0"/>
              <a:t> webservers op </a:t>
            </a:r>
            <a:r>
              <a:rPr lang="en-US" dirty="0" err="1"/>
              <a:t>kunt</a:t>
            </a:r>
            <a:r>
              <a:rPr lang="en-US" dirty="0"/>
              <a:t> </a:t>
            </a:r>
            <a:r>
              <a:rPr lang="en-US" dirty="0" err="1"/>
              <a:t>zetten</a:t>
            </a:r>
            <a:r>
              <a:rPr lang="en-US" dirty="0"/>
              <a:t>.</a:t>
            </a:r>
          </a:p>
          <a:p>
            <a:r>
              <a:rPr lang="en-US" dirty="0"/>
              <a:t>Firebase is </a:t>
            </a:r>
            <a:r>
              <a:rPr lang="en-US" dirty="0" err="1"/>
              <a:t>een</a:t>
            </a:r>
            <a:r>
              <a:rPr lang="en-US" dirty="0"/>
              <a:t> cloud computing service van google.</a:t>
            </a:r>
          </a:p>
          <a:p>
            <a:endParaRPr lang="en-US" dirty="0"/>
          </a:p>
          <a:p>
            <a:r>
              <a:rPr lang="en-US" dirty="0"/>
              <a:t>Later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over.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1371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6303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6719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437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6907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9277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7766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6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 userDrawn="1"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7" r:id="rId3"/>
    <p:sldLayoutId id="2147483675" r:id="rId4"/>
    <p:sldLayoutId id="2147483666" r:id="rId5"/>
    <p:sldLayoutId id="2147483650" r:id="rId6"/>
    <p:sldLayoutId id="2147483672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server.arne.tech:81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erver.arne.tech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Didactische hulpmiddelen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23DB5E1-9FCF-47B7-A75D-3587E0FE252B}"/>
              </a:ext>
            </a:extLst>
          </p:cNvPr>
          <p:cNvSpPr txBox="1"/>
          <p:nvPr/>
        </p:nvSpPr>
        <p:spPr>
          <a:xfrm>
            <a:off x="1077233" y="5894614"/>
            <a:ext cx="902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Ruben Claes – Arne </a:t>
            </a:r>
            <a:r>
              <a:rPr lang="nl-BE" dirty="0" err="1">
                <a:solidFill>
                  <a:schemeClr val="bg1"/>
                </a:solidFill>
              </a:rPr>
              <a:t>Vandoorslaer</a:t>
            </a:r>
            <a:r>
              <a:rPr lang="nl-BE" dirty="0">
                <a:solidFill>
                  <a:schemeClr val="bg1"/>
                </a:solidFill>
              </a:rPr>
              <a:t> – Stijn </a:t>
            </a:r>
            <a:r>
              <a:rPr lang="nl-BE" dirty="0" err="1">
                <a:solidFill>
                  <a:schemeClr val="bg1"/>
                </a:solidFill>
              </a:rPr>
              <a:t>Taelemans</a:t>
            </a:r>
            <a:r>
              <a:rPr lang="nl-BE" dirty="0">
                <a:solidFill>
                  <a:schemeClr val="bg1"/>
                </a:solidFill>
              </a:rPr>
              <a:t> – Arthur Joppart</a:t>
            </a:r>
          </a:p>
        </p:txBody>
      </p:sp>
    </p:spTree>
    <p:extLst>
      <p:ext uri="{BB962C8B-B14F-4D97-AF65-F5344CB8AC3E}">
        <p14:creationId xmlns:p14="http://schemas.microsoft.com/office/powerpoint/2010/main" val="2264198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Spike Queue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5116F8D-606F-4067-9951-39F4BC98F7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90" y="4314614"/>
            <a:ext cx="5100115" cy="1753165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34BE0C-DC32-4159-BE26-33B520F56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97" y="4164813"/>
            <a:ext cx="4789787" cy="2052766"/>
          </a:xfrm>
          <a:prstGeom prst="rect">
            <a:avLst/>
          </a:prstGeom>
        </p:spPr>
      </p:pic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4AAAC8E0-4859-425C-B009-3DB3B7562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Doel</a:t>
            </a:r>
          </a:p>
          <a:p>
            <a:pPr lvl="1"/>
            <a:r>
              <a:rPr lang="nl-BE" dirty="0"/>
              <a:t>Een eigen Backend nodig?</a:t>
            </a:r>
          </a:p>
          <a:p>
            <a:pPr lvl="1"/>
            <a:r>
              <a:rPr lang="nl-BE" dirty="0"/>
              <a:t>Data structureren en bewaren</a:t>
            </a:r>
          </a:p>
          <a:p>
            <a:pPr lvl="1"/>
            <a:r>
              <a:rPr lang="nl-BE" dirty="0"/>
              <a:t>Real-time data weergeven in een webapp</a:t>
            </a:r>
          </a:p>
        </p:txBody>
      </p:sp>
    </p:spTree>
    <p:extLst>
      <p:ext uri="{BB962C8B-B14F-4D97-AF65-F5344CB8AC3E}">
        <p14:creationId xmlns:p14="http://schemas.microsoft.com/office/powerpoint/2010/main" val="289849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Firebase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129" y="1819339"/>
            <a:ext cx="4473146" cy="4448427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Voordelen</a:t>
            </a:r>
          </a:p>
          <a:p>
            <a:r>
              <a:rPr lang="nl-BE" dirty="0"/>
              <a:t>Geen tijd in eigen backend</a:t>
            </a:r>
          </a:p>
          <a:p>
            <a:r>
              <a:rPr lang="nl-BE" dirty="0"/>
              <a:t>Snel verbinden met DB</a:t>
            </a:r>
          </a:p>
          <a:p>
            <a:r>
              <a:rPr lang="nl-BE" dirty="0"/>
              <a:t>Push en Pull in enkele lijnen</a:t>
            </a:r>
          </a:p>
          <a:p>
            <a:r>
              <a:rPr lang="nl-BE" dirty="0"/>
              <a:t>Heldere documentatie</a:t>
            </a:r>
          </a:p>
          <a:p>
            <a:r>
              <a:rPr lang="nl-BE" dirty="0"/>
              <a:t>JS integratie</a:t>
            </a:r>
          </a:p>
          <a:p>
            <a:r>
              <a:rPr lang="nl-BE" dirty="0" err="1"/>
              <a:t>NoSQL</a:t>
            </a:r>
            <a:r>
              <a:rPr lang="nl-BE" dirty="0"/>
              <a:t> = minder overhead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987A876C-5FDE-46CB-91B6-662D0D3F5635}"/>
              </a:ext>
            </a:extLst>
          </p:cNvPr>
          <p:cNvSpPr txBox="1">
            <a:spLocks/>
          </p:cNvSpPr>
          <p:nvPr/>
        </p:nvSpPr>
        <p:spPr>
          <a:xfrm>
            <a:off x="4601701" y="1819339"/>
            <a:ext cx="4473146" cy="4242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/>
              <a:t>Nadelen</a:t>
            </a:r>
          </a:p>
          <a:p>
            <a:r>
              <a:rPr lang="nl-BE" dirty="0"/>
              <a:t>Geen (eigen) </a:t>
            </a:r>
            <a:r>
              <a:rPr lang="nl-BE" dirty="0" err="1"/>
              <a:t>endpoints</a:t>
            </a:r>
            <a:endParaRPr lang="nl-BE" dirty="0"/>
          </a:p>
          <a:p>
            <a:r>
              <a:rPr lang="nl-BE" dirty="0"/>
              <a:t>In “de </a:t>
            </a:r>
            <a:r>
              <a:rPr lang="nl-BE" dirty="0" err="1"/>
              <a:t>cloud</a:t>
            </a:r>
            <a:r>
              <a:rPr lang="nl-BE" dirty="0"/>
              <a:t>”, internetverbinding vereist</a:t>
            </a:r>
          </a:p>
          <a:p>
            <a:r>
              <a:rPr lang="nl-BE" dirty="0"/>
              <a:t>Afhankelijkheid: Google</a:t>
            </a:r>
          </a:p>
        </p:txBody>
      </p:sp>
      <p:pic>
        <p:nvPicPr>
          <p:cNvPr id="8" name="Picture 7" descr="A picture containing stationary, envelope&#10;&#10;Description automatically generated">
            <a:extLst>
              <a:ext uri="{FF2B5EF4-FFF2-40B4-BE49-F238E27FC236}">
                <a16:creationId xmlns:a16="http://schemas.microsoft.com/office/drawing/2014/main" id="{F449EE64-73CB-4883-B811-0C73A7BC9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1378">
            <a:off x="9106640" y="2213027"/>
            <a:ext cx="3771180" cy="377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02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6EB79A-DD5A-4E35-ACCC-665F0CEC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Firebase</a:t>
            </a:r>
            <a:r>
              <a:rPr lang="nl-BE" dirty="0"/>
              <a:t> - code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B8045C1-3F20-46A6-B86E-20E12D56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080" y="2210939"/>
            <a:ext cx="7283840" cy="410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69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E9AAB-C7A3-4C4E-91E0-57FDAB87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Firebase</a:t>
            </a:r>
            <a:r>
              <a:rPr lang="nl-BE" dirty="0"/>
              <a:t> – code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3363C92-140E-4665-97F7-704A98489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38" y="1825625"/>
            <a:ext cx="9928523" cy="468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7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Spring Boot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06243" y="1956806"/>
            <a:ext cx="3994307" cy="4242154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Voordelen</a:t>
            </a:r>
          </a:p>
          <a:p>
            <a:r>
              <a:rPr lang="nl-BE" dirty="0"/>
              <a:t>Flexibel / Modulair</a:t>
            </a:r>
          </a:p>
          <a:p>
            <a:r>
              <a:rPr lang="nl-BE" dirty="0"/>
              <a:t>Zelf </a:t>
            </a:r>
            <a:r>
              <a:rPr lang="nl-BE" dirty="0" err="1"/>
              <a:t>endpoints</a:t>
            </a:r>
            <a:r>
              <a:rPr lang="nl-BE" dirty="0"/>
              <a:t> definiëren</a:t>
            </a:r>
          </a:p>
          <a:p>
            <a:r>
              <a:rPr lang="nl-BE" dirty="0"/>
              <a:t>Beveiliging</a:t>
            </a:r>
          </a:p>
          <a:p>
            <a:r>
              <a:rPr lang="nl-BE" dirty="0"/>
              <a:t>Zelf de data beheren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987A876C-5FDE-46CB-91B6-662D0D3F5635}"/>
              </a:ext>
            </a:extLst>
          </p:cNvPr>
          <p:cNvSpPr txBox="1">
            <a:spLocks/>
          </p:cNvSpPr>
          <p:nvPr/>
        </p:nvSpPr>
        <p:spPr>
          <a:xfrm>
            <a:off x="4903882" y="1956806"/>
            <a:ext cx="3546154" cy="4242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352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00049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757"/>
              </a:buClr>
              <a:buFont typeface="Wingdings" charset="2"/>
              <a:buChar char="§"/>
              <a:defRPr sz="24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7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/>
              <a:t>Nadelen</a:t>
            </a:r>
          </a:p>
          <a:p>
            <a:r>
              <a:rPr lang="nl-BE" dirty="0"/>
              <a:t>Extra werk</a:t>
            </a:r>
          </a:p>
          <a:p>
            <a:pPr lvl="1"/>
            <a:r>
              <a:rPr lang="nl-BE" dirty="0"/>
              <a:t>Opzet tijd?</a:t>
            </a:r>
          </a:p>
          <a:p>
            <a:pPr lvl="1"/>
            <a:r>
              <a:rPr lang="nl-BE" dirty="0"/>
              <a:t>Inlog systeem</a:t>
            </a:r>
          </a:p>
          <a:p>
            <a:r>
              <a:rPr lang="nl-BE" dirty="0"/>
              <a:t>Gewoon veel meer werk</a:t>
            </a:r>
          </a:p>
          <a:p>
            <a:endParaRPr lang="nl-BE" dirty="0"/>
          </a:p>
        </p:txBody>
      </p:sp>
      <p:pic>
        <p:nvPicPr>
          <p:cNvPr id="1026" name="Picture 2" descr="Afbeeldingsresultaat voor spring boot logo">
            <a:extLst>
              <a:ext uri="{FF2B5EF4-FFF2-40B4-BE49-F238E27FC236}">
                <a16:creationId xmlns:a16="http://schemas.microsoft.com/office/drawing/2014/main" id="{AA823EBE-5114-4331-831D-7499BC05E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309" y="3429000"/>
            <a:ext cx="4310958" cy="431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013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8A916F-44B7-41DD-8F3C-AD7F375E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Spring Boot - code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50B7C17-C0FA-48D7-95B2-B69E45BA0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654" y="1750296"/>
            <a:ext cx="5384834" cy="439151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829D129-2254-4A30-B1F0-B223E4724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56" y="1646238"/>
            <a:ext cx="2903472" cy="1341236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00899075-A30A-4FB0-A5BF-6FF96C4D483B}"/>
              </a:ext>
            </a:extLst>
          </p:cNvPr>
          <p:cNvSpPr txBox="1"/>
          <p:nvPr/>
        </p:nvSpPr>
        <p:spPr>
          <a:xfrm>
            <a:off x="713616" y="3429000"/>
            <a:ext cx="2326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+- 180 lijnen in enkel de controllers</a:t>
            </a:r>
          </a:p>
        </p:txBody>
      </p:sp>
    </p:spTree>
    <p:extLst>
      <p:ext uri="{BB962C8B-B14F-4D97-AF65-F5344CB8AC3E}">
        <p14:creationId xmlns:p14="http://schemas.microsoft.com/office/powerpoint/2010/main" val="608492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C5308E-8A82-4EE3-9D55-4DBE14CE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Spike Queue - Conclusie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F84F01-66D6-4983-AC43-91FB14F70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Data op servers van school</a:t>
            </a:r>
          </a:p>
          <a:p>
            <a:pPr lvl="1"/>
            <a:r>
              <a:rPr lang="nl-BE" dirty="0"/>
              <a:t>=&gt; geen </a:t>
            </a:r>
            <a:r>
              <a:rPr lang="nl-BE" dirty="0" err="1"/>
              <a:t>Firebase</a:t>
            </a:r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Persoonlijke projecten op kleine schaal</a:t>
            </a:r>
          </a:p>
          <a:p>
            <a:pPr lvl="1"/>
            <a:r>
              <a:rPr lang="nl-BE" dirty="0"/>
              <a:t>=&gt; wel </a:t>
            </a:r>
            <a:r>
              <a:rPr lang="nl-BE" dirty="0" err="1"/>
              <a:t>Firebase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87333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E0173D-8156-4355-9AB3-D82A46489B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Leaderboard - LB</a:t>
            </a:r>
          </a:p>
        </p:txBody>
      </p:sp>
    </p:spTree>
    <p:extLst>
      <p:ext uri="{BB962C8B-B14F-4D97-AF65-F5344CB8AC3E}">
        <p14:creationId xmlns:p14="http://schemas.microsoft.com/office/powerpoint/2010/main" val="3861870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LeaderBoard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21833" y="1749426"/>
            <a:ext cx="9948333" cy="4242154"/>
          </a:xfrm>
        </p:spPr>
        <p:txBody>
          <a:bodyPr/>
          <a:lstStyle/>
          <a:p>
            <a:r>
              <a:rPr lang="nl-BE" dirty="0"/>
              <a:t>Gebruikte talen </a:t>
            </a:r>
          </a:p>
          <a:p>
            <a:pPr lvl="1"/>
            <a:r>
              <a:rPr lang="nl-BE" dirty="0"/>
              <a:t>JS, HTML, CSS (Bootstrap)</a:t>
            </a:r>
          </a:p>
          <a:p>
            <a:pPr lvl="1"/>
            <a:r>
              <a:rPr lang="nl-BE" dirty="0"/>
              <a:t>Python</a:t>
            </a:r>
          </a:p>
          <a:p>
            <a:pPr lvl="1"/>
            <a:r>
              <a:rPr lang="nl-BE" dirty="0" err="1"/>
              <a:t>Bash</a:t>
            </a:r>
            <a:endParaRPr lang="nl-BE" dirty="0"/>
          </a:p>
          <a:p>
            <a:pPr lvl="1"/>
            <a:r>
              <a:rPr lang="nl-BE" dirty="0"/>
              <a:t>SQL</a:t>
            </a:r>
          </a:p>
          <a:p>
            <a:r>
              <a:rPr lang="nl-BE" dirty="0"/>
              <a:t>Gebruikte technologieën</a:t>
            </a:r>
          </a:p>
          <a:p>
            <a:pPr lvl="1"/>
            <a:r>
              <a:rPr lang="nl-BE" dirty="0" err="1"/>
              <a:t>Flask</a:t>
            </a:r>
            <a:endParaRPr lang="nl-BE" dirty="0"/>
          </a:p>
          <a:p>
            <a:pPr lvl="1"/>
            <a:r>
              <a:rPr lang="nl-BE" dirty="0"/>
              <a:t>Jinja2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12865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LeaderBoard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21833" y="1749426"/>
            <a:ext cx="9948333" cy="4242154"/>
          </a:xfrm>
        </p:spPr>
        <p:txBody>
          <a:bodyPr/>
          <a:lstStyle/>
          <a:p>
            <a:endParaRPr lang="nl-BE" dirty="0"/>
          </a:p>
          <a:p>
            <a:r>
              <a:rPr lang="nl-BE" dirty="0"/>
              <a:t>Een visuele omgeving waar studenten hun voortgang voor het vak PVM kunnen bekijken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92039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Inleiding </a:t>
            </a:r>
          </a:p>
          <a:p>
            <a:r>
              <a:rPr lang="nl-BE" dirty="0"/>
              <a:t>Technologieën</a:t>
            </a:r>
          </a:p>
          <a:p>
            <a:r>
              <a:rPr lang="nl-BE" dirty="0"/>
              <a:t>Queue</a:t>
            </a:r>
          </a:p>
          <a:p>
            <a:r>
              <a:rPr lang="nl-BE" dirty="0" err="1"/>
              <a:t>LeaderBoard</a:t>
            </a:r>
            <a:endParaRPr lang="nl-BE" dirty="0"/>
          </a:p>
          <a:p>
            <a:r>
              <a:rPr lang="nl-BE" dirty="0"/>
              <a:t>Git </a:t>
            </a:r>
            <a:r>
              <a:rPr lang="nl-BE" dirty="0" err="1"/>
              <a:t>to</a:t>
            </a:r>
            <a:r>
              <a:rPr lang="nl-BE" dirty="0"/>
              <a:t> name</a:t>
            </a:r>
          </a:p>
          <a:p>
            <a:r>
              <a:rPr lang="nl-BE" dirty="0" err="1"/>
              <a:t>Bundlr</a:t>
            </a:r>
            <a:endParaRPr lang="nl-BE" dirty="0"/>
          </a:p>
          <a:p>
            <a:r>
              <a:rPr lang="nl-BE" dirty="0" err="1"/>
              <a:t>Mava</a:t>
            </a:r>
            <a:r>
              <a:rPr lang="nl-BE" dirty="0"/>
              <a:t> </a:t>
            </a:r>
            <a:r>
              <a:rPr lang="nl-BE" dirty="0" err="1"/>
              <a:t>Jini</a:t>
            </a:r>
            <a:r>
              <a:rPr lang="nl-BE" dirty="0"/>
              <a:t> </a:t>
            </a:r>
            <a:r>
              <a:rPr lang="nl-BE" dirty="0" err="1"/>
              <a:t>Testr</a:t>
            </a:r>
            <a:endParaRPr lang="nl-BE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81C57D8-AB64-4672-89A4-6DD69F56A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185" y="2680134"/>
            <a:ext cx="2533135" cy="253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20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78244-15BA-4F01-B748-C88944D7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LeaderBoard</a:t>
            </a:r>
            <a:r>
              <a:rPr lang="nl-BE" dirty="0"/>
              <a:t> - DEMO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4DAB570-8E33-4197-B8D0-2DFD08A94138}"/>
              </a:ext>
            </a:extLst>
          </p:cNvPr>
          <p:cNvSpPr txBox="1"/>
          <p:nvPr/>
        </p:nvSpPr>
        <p:spPr>
          <a:xfrm>
            <a:off x="4646436" y="1747158"/>
            <a:ext cx="289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hlinkClick r:id="rId2"/>
              </a:rPr>
              <a:t>http://server.arne.tech:81/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1EA7ED8-9AF8-4FB2-98C5-9BC24205E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53" y="2756543"/>
            <a:ext cx="10969693" cy="330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88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22362-46BF-4C5C-A68F-C9C10DC9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776" y="178075"/>
            <a:ext cx="9948332" cy="1281113"/>
          </a:xfrm>
        </p:spPr>
        <p:txBody>
          <a:bodyPr/>
          <a:lstStyle/>
          <a:p>
            <a:r>
              <a:rPr lang="nl-BE" dirty="0" err="1"/>
              <a:t>Flask</a:t>
            </a:r>
            <a:r>
              <a:rPr lang="nl-BE" dirty="0"/>
              <a:t> &amp; Jinja2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E8ADAF-BD3D-49F4-B7C7-28B09EDB9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6316" y="1859691"/>
            <a:ext cx="9498794" cy="4242154"/>
          </a:xfrm>
        </p:spPr>
        <p:txBody>
          <a:bodyPr/>
          <a:lstStyle/>
          <a:p>
            <a:r>
              <a:rPr lang="nl-BE" dirty="0" err="1"/>
              <a:t>Flask</a:t>
            </a:r>
            <a:endParaRPr lang="nl-BE" dirty="0"/>
          </a:p>
          <a:p>
            <a:pPr lvl="1"/>
            <a:r>
              <a:rPr lang="nl-BE" dirty="0"/>
              <a:t>Micro-</a:t>
            </a:r>
            <a:r>
              <a:rPr lang="nl-BE" dirty="0" err="1"/>
              <a:t>webframework</a:t>
            </a:r>
            <a:r>
              <a:rPr lang="nl-BE" dirty="0"/>
              <a:t> in python</a:t>
            </a:r>
          </a:p>
          <a:p>
            <a:pPr lvl="1"/>
            <a:r>
              <a:rPr lang="nl-BE" dirty="0"/>
              <a:t>Makkelijk om op te zetten</a:t>
            </a:r>
          </a:p>
          <a:p>
            <a:pPr lvl="1"/>
            <a:r>
              <a:rPr lang="nl-BE" dirty="0"/>
              <a:t>Live-server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Jinja2 ingebouwd</a:t>
            </a:r>
          </a:p>
          <a:p>
            <a:pPr lvl="1"/>
            <a:r>
              <a:rPr lang="nl-BE" dirty="0"/>
              <a:t>Python variant van JSTL</a:t>
            </a:r>
          </a:p>
          <a:p>
            <a:pPr lvl="1"/>
            <a:r>
              <a:rPr lang="nl-BE" dirty="0"/>
              <a:t>Template engine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CA007E6B-9EAA-4ACA-92DC-3DE813C9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87" y="2078265"/>
            <a:ext cx="1788295" cy="230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fbeeldingsresultaat voor python jinja icon">
            <a:extLst>
              <a:ext uri="{FF2B5EF4-FFF2-40B4-BE49-F238E27FC236}">
                <a16:creationId xmlns:a16="http://schemas.microsoft.com/office/drawing/2014/main" id="{0164B24E-40A4-41DE-9560-FCE066FD8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5" y="4779735"/>
            <a:ext cx="17145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209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E2CDF-8DAD-4A78-802B-0F94C259D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2D144E-80DC-4382-8BD5-D4268F7AD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FLASK EN JINJA DINGEN HAHA</a:t>
            </a:r>
          </a:p>
        </p:txBody>
      </p:sp>
    </p:spTree>
    <p:extLst>
      <p:ext uri="{BB962C8B-B14F-4D97-AF65-F5344CB8AC3E}">
        <p14:creationId xmlns:p14="http://schemas.microsoft.com/office/powerpoint/2010/main" val="4154999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29C145-376F-4F62-8979-ACF9E075D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Git </a:t>
            </a:r>
            <a:r>
              <a:rPr lang="nl-BE" dirty="0" err="1"/>
              <a:t>to</a:t>
            </a:r>
            <a:r>
              <a:rPr lang="nl-BE" dirty="0"/>
              <a:t> name - GTN</a:t>
            </a:r>
          </a:p>
        </p:txBody>
      </p:sp>
    </p:spTree>
    <p:extLst>
      <p:ext uri="{BB962C8B-B14F-4D97-AF65-F5344CB8AC3E}">
        <p14:creationId xmlns:p14="http://schemas.microsoft.com/office/powerpoint/2010/main" val="3071802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Git </a:t>
            </a:r>
            <a:r>
              <a:rPr lang="nl-BE" dirty="0" err="1"/>
              <a:t>to</a:t>
            </a:r>
            <a:r>
              <a:rPr lang="nl-BE" dirty="0"/>
              <a:t> name - GTN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78062" y="1978025"/>
            <a:ext cx="9948333" cy="4242154"/>
          </a:xfrm>
        </p:spPr>
        <p:txBody>
          <a:bodyPr/>
          <a:lstStyle/>
          <a:p>
            <a:r>
              <a:rPr lang="nl-BE" dirty="0"/>
              <a:t>Gebruikte talen </a:t>
            </a:r>
          </a:p>
          <a:p>
            <a:pPr lvl="1"/>
            <a:r>
              <a:rPr lang="nl-BE" dirty="0"/>
              <a:t>HTML, CSS (Bootstrap)</a:t>
            </a:r>
          </a:p>
          <a:p>
            <a:pPr lvl="1"/>
            <a:r>
              <a:rPr lang="nl-BE" dirty="0"/>
              <a:t>Python</a:t>
            </a:r>
          </a:p>
          <a:p>
            <a:pPr lvl="1"/>
            <a:r>
              <a:rPr lang="nl-BE" dirty="0"/>
              <a:t>SQL</a:t>
            </a:r>
          </a:p>
          <a:p>
            <a:r>
              <a:rPr lang="nl-BE" dirty="0"/>
              <a:t>Gebruikte technologieën</a:t>
            </a:r>
          </a:p>
          <a:p>
            <a:pPr lvl="1"/>
            <a:r>
              <a:rPr lang="nl-BE" dirty="0" err="1"/>
              <a:t>Flask</a:t>
            </a:r>
            <a:endParaRPr lang="nl-BE" dirty="0"/>
          </a:p>
          <a:p>
            <a:pPr lvl="1"/>
            <a:r>
              <a:rPr lang="nl-BE" dirty="0"/>
              <a:t>Jinja2</a:t>
            </a:r>
          </a:p>
          <a:p>
            <a:pPr lvl="1"/>
            <a:endParaRPr lang="nl-BE" dirty="0"/>
          </a:p>
        </p:txBody>
      </p:sp>
      <p:pic>
        <p:nvPicPr>
          <p:cNvPr id="4100" name="Picture 4" descr="github, logo Pictogram">
            <a:extLst>
              <a:ext uri="{FF2B5EF4-FFF2-40B4-BE49-F238E27FC236}">
                <a16:creationId xmlns:a16="http://schemas.microsoft.com/office/drawing/2014/main" id="{1B817C96-3545-42E0-BEBE-1D0DC4D9E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57" y="209005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107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Git </a:t>
            </a:r>
            <a:r>
              <a:rPr lang="nl-BE" dirty="0" err="1"/>
              <a:t>to</a:t>
            </a:r>
            <a:r>
              <a:rPr lang="nl-BE" dirty="0"/>
              <a:t> name - GTN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78062" y="1978025"/>
            <a:ext cx="9948333" cy="4242154"/>
          </a:xfrm>
        </p:spPr>
        <p:txBody>
          <a:bodyPr/>
          <a:lstStyle/>
          <a:p>
            <a:r>
              <a:rPr lang="nl-BE" dirty="0"/>
              <a:t>Probleem</a:t>
            </a:r>
          </a:p>
          <a:p>
            <a:pPr lvl="1"/>
            <a:r>
              <a:rPr lang="nl-BE" dirty="0" err="1"/>
              <a:t>github</a:t>
            </a:r>
            <a:r>
              <a:rPr lang="nl-BE" dirty="0"/>
              <a:t> naam =/= echte naam</a:t>
            </a:r>
          </a:p>
          <a:p>
            <a:pPr lvl="1"/>
            <a:endParaRPr lang="nl-BE" dirty="0"/>
          </a:p>
        </p:txBody>
      </p:sp>
      <p:pic>
        <p:nvPicPr>
          <p:cNvPr id="4100" name="Picture 4" descr="github, logo Pictogram">
            <a:extLst>
              <a:ext uri="{FF2B5EF4-FFF2-40B4-BE49-F238E27FC236}">
                <a16:creationId xmlns:a16="http://schemas.microsoft.com/office/drawing/2014/main" id="{1B817C96-3545-42E0-BEBE-1D0DC4D9E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57" y="209005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544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D2E61-74CA-4B5C-AD0C-F769BE1F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GTN functionaliteiten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78B8CC9-9B63-4060-BA02-9F28F2386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Student</a:t>
            </a:r>
          </a:p>
          <a:p>
            <a:pPr lvl="1"/>
            <a:r>
              <a:rPr lang="nl-BE" dirty="0" err="1"/>
              <a:t>github</a:t>
            </a:r>
            <a:r>
              <a:rPr lang="nl-BE" dirty="0"/>
              <a:t> naam “koppelen” aan echte naam</a:t>
            </a:r>
          </a:p>
          <a:p>
            <a:endParaRPr lang="nl-BE" dirty="0"/>
          </a:p>
          <a:p>
            <a:r>
              <a:rPr lang="nl-BE" dirty="0"/>
              <a:t>Lector</a:t>
            </a:r>
          </a:p>
          <a:p>
            <a:pPr lvl="1"/>
            <a:r>
              <a:rPr lang="nl-BE" dirty="0" err="1"/>
              <a:t>Github</a:t>
            </a:r>
            <a:r>
              <a:rPr lang="nl-BE" dirty="0"/>
              <a:t> organisaties </a:t>
            </a:r>
            <a:r>
              <a:rPr lang="nl-BE" dirty="0" err="1"/>
              <a:t>clonen</a:t>
            </a:r>
            <a:endParaRPr lang="nl-BE" dirty="0"/>
          </a:p>
          <a:p>
            <a:pPr lvl="1"/>
            <a:r>
              <a:rPr lang="nl-BE" dirty="0"/>
              <a:t>Lijst van organisaties opvragen</a:t>
            </a:r>
          </a:p>
          <a:p>
            <a:pPr lvl="1"/>
            <a:r>
              <a:rPr lang="nl-BE" dirty="0" err="1"/>
              <a:t>Github</a:t>
            </a:r>
            <a:r>
              <a:rPr lang="nl-BE" dirty="0"/>
              <a:t>-naam &lt;-&gt; echte naam </a:t>
            </a:r>
          </a:p>
        </p:txBody>
      </p:sp>
    </p:spTree>
    <p:extLst>
      <p:ext uri="{BB962C8B-B14F-4D97-AF65-F5344CB8AC3E}">
        <p14:creationId xmlns:p14="http://schemas.microsoft.com/office/powerpoint/2010/main" val="7021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1F0590-431D-402D-AB8E-2C86B96F8B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Bundlr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8821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Bundlr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Gebruikte talen </a:t>
            </a:r>
          </a:p>
          <a:p>
            <a:pPr lvl="1"/>
            <a:r>
              <a:rPr lang="nl-BE" dirty="0"/>
              <a:t>Python</a:t>
            </a:r>
          </a:p>
          <a:p>
            <a:r>
              <a:rPr lang="nl-BE" dirty="0"/>
              <a:t>Probleem</a:t>
            </a:r>
          </a:p>
          <a:p>
            <a:pPr lvl="1"/>
            <a:r>
              <a:rPr lang="nl-BE" dirty="0"/>
              <a:t> studenten uploaden te veel/weinig bestanden bij examens</a:t>
            </a:r>
          </a:p>
          <a:p>
            <a:r>
              <a:rPr lang="nl-BE" dirty="0"/>
              <a:t>Oplossing</a:t>
            </a:r>
          </a:p>
          <a:p>
            <a:pPr lvl="1"/>
            <a:r>
              <a:rPr lang="nl-BE" dirty="0"/>
              <a:t> </a:t>
            </a:r>
            <a:r>
              <a:rPr lang="nl-BE" dirty="0" err="1"/>
              <a:t>zip-file</a:t>
            </a:r>
            <a:r>
              <a:rPr lang="nl-BE" dirty="0"/>
              <a:t> genereren met enkel de nodige files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4318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FE023-C286-4621-BDE2-A8E82C95F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Mava</a:t>
            </a:r>
            <a:r>
              <a:rPr lang="nl-BE" dirty="0"/>
              <a:t> </a:t>
            </a:r>
            <a:r>
              <a:rPr lang="nl-BE" dirty="0" err="1"/>
              <a:t>Jini</a:t>
            </a:r>
            <a:r>
              <a:rPr lang="nl-BE" dirty="0"/>
              <a:t> </a:t>
            </a:r>
            <a:r>
              <a:rPr lang="nl-BE" dirty="0" err="1"/>
              <a:t>Testr</a:t>
            </a:r>
            <a:r>
              <a:rPr lang="nl-BE" dirty="0"/>
              <a:t> - MJ</a:t>
            </a:r>
          </a:p>
        </p:txBody>
      </p:sp>
    </p:spTree>
    <p:extLst>
      <p:ext uri="{BB962C8B-B14F-4D97-AF65-F5344CB8AC3E}">
        <p14:creationId xmlns:p14="http://schemas.microsoft.com/office/powerpoint/2010/main" val="104475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Hulpmiddelen creëren voor studenten en lectoren</a:t>
            </a:r>
          </a:p>
          <a:p>
            <a:endParaRPr lang="nl-BE" dirty="0"/>
          </a:p>
          <a:p>
            <a:r>
              <a:rPr lang="nl-BE" dirty="0"/>
              <a:t>Doel</a:t>
            </a:r>
          </a:p>
          <a:p>
            <a:pPr lvl="1"/>
            <a:r>
              <a:rPr lang="nl-BE" dirty="0"/>
              <a:t>Studenten motiveren</a:t>
            </a:r>
          </a:p>
          <a:p>
            <a:pPr lvl="1"/>
            <a:r>
              <a:rPr lang="nl-BE" dirty="0"/>
              <a:t>Werk verlichten</a:t>
            </a:r>
          </a:p>
          <a:p>
            <a:pPr lvl="1"/>
            <a:r>
              <a:rPr lang="nl-BE" dirty="0"/>
              <a:t>Leerstof verhelderen/ondersteunen</a:t>
            </a:r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48627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Mava</a:t>
            </a:r>
            <a:r>
              <a:rPr lang="nl-BE" dirty="0"/>
              <a:t> </a:t>
            </a:r>
            <a:r>
              <a:rPr lang="nl-BE" dirty="0" err="1"/>
              <a:t>Jini</a:t>
            </a:r>
            <a:r>
              <a:rPr lang="nl-BE" dirty="0"/>
              <a:t> </a:t>
            </a:r>
            <a:r>
              <a:rPr lang="nl-BE" dirty="0" err="1"/>
              <a:t>Testr</a:t>
            </a:r>
            <a:r>
              <a:rPr lang="nl-BE" dirty="0"/>
              <a:t> - MJ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Gebruikte talen </a:t>
            </a:r>
          </a:p>
          <a:p>
            <a:pPr lvl="1"/>
            <a:r>
              <a:rPr lang="nl-BE" dirty="0"/>
              <a:t>Python</a:t>
            </a:r>
          </a:p>
          <a:p>
            <a:pPr lvl="1"/>
            <a:r>
              <a:rPr lang="nl-BE" dirty="0"/>
              <a:t>SQL</a:t>
            </a:r>
          </a:p>
          <a:p>
            <a:pPr lvl="1"/>
            <a:r>
              <a:rPr lang="nl-BE" dirty="0" err="1"/>
              <a:t>Bash</a:t>
            </a:r>
            <a:endParaRPr lang="nl-BE" dirty="0"/>
          </a:p>
          <a:p>
            <a:pPr lvl="1"/>
            <a:r>
              <a:rPr lang="nl-BE" dirty="0"/>
              <a:t>Ruby</a:t>
            </a:r>
          </a:p>
          <a:p>
            <a:r>
              <a:rPr lang="nl-BE" dirty="0"/>
              <a:t>Gebruikte technologieën</a:t>
            </a:r>
          </a:p>
          <a:p>
            <a:pPr lvl="1"/>
            <a:r>
              <a:rPr lang="nl-BE" dirty="0" err="1"/>
              <a:t>Flask</a:t>
            </a:r>
            <a:endParaRPr lang="nl-BE" dirty="0"/>
          </a:p>
          <a:p>
            <a:pPr lvl="1"/>
            <a:r>
              <a:rPr lang="nl-BE" dirty="0"/>
              <a:t>Jinja2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17869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Mava</a:t>
            </a:r>
            <a:r>
              <a:rPr lang="nl-BE" dirty="0"/>
              <a:t> </a:t>
            </a:r>
            <a:r>
              <a:rPr lang="nl-BE" dirty="0" err="1"/>
              <a:t>Jini</a:t>
            </a:r>
            <a:r>
              <a:rPr lang="nl-BE" dirty="0"/>
              <a:t> </a:t>
            </a:r>
            <a:r>
              <a:rPr lang="nl-BE" dirty="0" err="1"/>
              <a:t>Testr</a:t>
            </a:r>
            <a:r>
              <a:rPr lang="nl-BE" dirty="0"/>
              <a:t> - MJ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Probleem</a:t>
            </a:r>
          </a:p>
          <a:p>
            <a:pPr lvl="1"/>
            <a:r>
              <a:rPr lang="nl-BE" dirty="0"/>
              <a:t>Studenten komen onvoorbereid naar examens</a:t>
            </a:r>
          </a:p>
          <a:p>
            <a:r>
              <a:rPr lang="nl-BE" dirty="0"/>
              <a:t>Oplossing</a:t>
            </a:r>
          </a:p>
          <a:p>
            <a:pPr lvl="1"/>
            <a:r>
              <a:rPr lang="nl-BE" dirty="0"/>
              <a:t>Studenten maken mini testjes doorheen het semester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63204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4799E8C-0CCD-4E0E-9304-EC53B1492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979" y="2775858"/>
            <a:ext cx="2050042" cy="653142"/>
          </a:xfrm>
        </p:spPr>
        <p:txBody>
          <a:bodyPr/>
          <a:lstStyle/>
          <a:p>
            <a:pPr marL="0" indent="0">
              <a:buNone/>
            </a:pPr>
            <a:r>
              <a:rPr lang="nl-BE" sz="4000" dirty="0"/>
              <a:t>Vragen?</a:t>
            </a:r>
          </a:p>
        </p:txBody>
      </p:sp>
    </p:spTree>
    <p:extLst>
      <p:ext uri="{BB962C8B-B14F-4D97-AF65-F5344CB8AC3E}">
        <p14:creationId xmlns:p14="http://schemas.microsoft.com/office/powerpoint/2010/main" val="265642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Technologieën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Flask</a:t>
            </a:r>
            <a:endParaRPr lang="nl-BE" dirty="0"/>
          </a:p>
          <a:p>
            <a:r>
              <a:rPr lang="nl-BE" dirty="0"/>
              <a:t>Jinja2</a:t>
            </a:r>
          </a:p>
          <a:p>
            <a:r>
              <a:rPr lang="nl-BE" dirty="0"/>
              <a:t>Spring Boot</a:t>
            </a:r>
          </a:p>
          <a:p>
            <a:r>
              <a:rPr lang="nl-BE" dirty="0" err="1"/>
              <a:t>Firebase</a:t>
            </a: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77243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F45E1-A96F-434A-B006-1B87E37023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Queueing</a:t>
            </a:r>
            <a:r>
              <a:rPr lang="nl-BE" dirty="0"/>
              <a:t> system - Q</a:t>
            </a:r>
          </a:p>
        </p:txBody>
      </p:sp>
    </p:spTree>
    <p:extLst>
      <p:ext uri="{BB962C8B-B14F-4D97-AF65-F5344CB8AC3E}">
        <p14:creationId xmlns:p14="http://schemas.microsoft.com/office/powerpoint/2010/main" val="118804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Queue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Gebruikte talen</a:t>
            </a:r>
          </a:p>
          <a:p>
            <a:pPr lvl="1"/>
            <a:r>
              <a:rPr lang="nl-BE" dirty="0"/>
              <a:t>JS, HTML, CSS</a:t>
            </a:r>
          </a:p>
          <a:p>
            <a:pPr lvl="1"/>
            <a:r>
              <a:rPr lang="nl-BE" dirty="0"/>
              <a:t>Java</a:t>
            </a:r>
          </a:p>
          <a:p>
            <a:pPr lvl="1"/>
            <a:r>
              <a:rPr lang="nl-BE" dirty="0"/>
              <a:t>Python</a:t>
            </a:r>
          </a:p>
          <a:p>
            <a:r>
              <a:rPr lang="nl-BE" dirty="0"/>
              <a:t>Gebruikte technologieën</a:t>
            </a:r>
          </a:p>
          <a:p>
            <a:pPr lvl="1"/>
            <a:r>
              <a:rPr lang="nl-BE" dirty="0"/>
              <a:t>Spring Boot</a:t>
            </a:r>
          </a:p>
          <a:p>
            <a:pPr lvl="1"/>
            <a:r>
              <a:rPr lang="nl-BE" dirty="0" err="1"/>
              <a:t>Firebase</a:t>
            </a:r>
            <a:endParaRPr lang="nl-BE" dirty="0"/>
          </a:p>
          <a:p>
            <a:pPr marL="457200" lvl="1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56867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57653-66D3-41CB-ADB7-1D4E0E508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Queue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D44C59-20FD-4200-BB71-2D3A36034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Probleemstelling</a:t>
            </a:r>
          </a:p>
          <a:p>
            <a:pPr lvl="1"/>
            <a:r>
              <a:rPr lang="nl-BE" dirty="0"/>
              <a:t>Meerdere studenten hebben een vraag</a:t>
            </a:r>
          </a:p>
          <a:p>
            <a:pPr lvl="1"/>
            <a:r>
              <a:rPr lang="nl-BE" dirty="0"/>
              <a:t>De lector moet de volgorde bijhouden</a:t>
            </a:r>
          </a:p>
          <a:p>
            <a:pPr lvl="1"/>
            <a:r>
              <a:rPr lang="nl-BE" dirty="0"/>
              <a:t>Student moet kijken of de lector beschikbaar is</a:t>
            </a:r>
          </a:p>
          <a:p>
            <a:pPr lvl="1"/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7613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A64D9-DFF2-431F-95F9-CF72783B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Queue - DEMO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AADB1CE-88E5-42BE-8BFF-BAD5E99D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3" y="2241509"/>
            <a:ext cx="10232571" cy="4553147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1066CBE1-CEB7-4A49-B958-9A8C054F3236}"/>
              </a:ext>
            </a:extLst>
          </p:cNvPr>
          <p:cNvSpPr txBox="1"/>
          <p:nvPr/>
        </p:nvSpPr>
        <p:spPr>
          <a:xfrm>
            <a:off x="4548464" y="1759207"/>
            <a:ext cx="289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hlinkClick r:id="rId3"/>
              </a:rPr>
              <a:t>http://server.arne.tech:80/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71590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A5C7D-AFCF-4994-AECD-D34D396D1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Firebase</a:t>
            </a:r>
            <a:r>
              <a:rPr lang="nl-BE" dirty="0"/>
              <a:t> v Spring Boot - Q</a:t>
            </a:r>
          </a:p>
        </p:txBody>
      </p:sp>
    </p:spTree>
    <p:extLst>
      <p:ext uri="{BB962C8B-B14F-4D97-AF65-F5344CB8AC3E}">
        <p14:creationId xmlns:p14="http://schemas.microsoft.com/office/powerpoint/2010/main" val="178079215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D06897D1-659C-423C-AFDF-A6173758640F}" vid="{5D4BF3E5-8A55-4240-A18F-7C406AB846F5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02632_00018418_UCLL_PPT_Sjabloon</Template>
  <TotalTime>68</TotalTime>
  <Words>493</Words>
  <Application>Microsoft Office PowerPoint</Application>
  <PresentationFormat>Breedbeeld</PresentationFormat>
  <Paragraphs>162</Paragraphs>
  <Slides>32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32</vt:i4>
      </vt:variant>
    </vt:vector>
  </HeadingPairs>
  <TitlesOfParts>
    <vt:vector size="37" baseType="lpstr">
      <vt:lpstr>Arial</vt:lpstr>
      <vt:lpstr>Calibri</vt:lpstr>
      <vt:lpstr>Tahoma</vt:lpstr>
      <vt:lpstr>Wingdings</vt:lpstr>
      <vt:lpstr>Kantoorthema</vt:lpstr>
      <vt:lpstr>Didactische hulpmiddelen</vt:lpstr>
      <vt:lpstr>Inhoud</vt:lpstr>
      <vt:lpstr>Inleiding</vt:lpstr>
      <vt:lpstr>Technologieën</vt:lpstr>
      <vt:lpstr>Queueing system - Q</vt:lpstr>
      <vt:lpstr>Queue</vt:lpstr>
      <vt:lpstr>Queue</vt:lpstr>
      <vt:lpstr>Queue - DEMO</vt:lpstr>
      <vt:lpstr>Firebase v Spring Boot - Q</vt:lpstr>
      <vt:lpstr>Spike Queue</vt:lpstr>
      <vt:lpstr>Firebase</vt:lpstr>
      <vt:lpstr>Firebase - code</vt:lpstr>
      <vt:lpstr>Firebase – code</vt:lpstr>
      <vt:lpstr>Spring Boot</vt:lpstr>
      <vt:lpstr>Spring Boot - code</vt:lpstr>
      <vt:lpstr>Spike Queue - Conclusie</vt:lpstr>
      <vt:lpstr>Leaderboard - LB</vt:lpstr>
      <vt:lpstr>LeaderBoard</vt:lpstr>
      <vt:lpstr>LeaderBoard</vt:lpstr>
      <vt:lpstr>LeaderBoard - DEMO</vt:lpstr>
      <vt:lpstr>Flask &amp; Jinja2</vt:lpstr>
      <vt:lpstr>PowerPoint-presentatie</vt:lpstr>
      <vt:lpstr>Git to name - GTN</vt:lpstr>
      <vt:lpstr>Git to name - GTN</vt:lpstr>
      <vt:lpstr>Git to name - GTN</vt:lpstr>
      <vt:lpstr>GTN functionaliteiten</vt:lpstr>
      <vt:lpstr>Bundlr</vt:lpstr>
      <vt:lpstr>Bundlr</vt:lpstr>
      <vt:lpstr>Mava Jini Testr - MJ</vt:lpstr>
      <vt:lpstr>Mava Jini Testr - MJ</vt:lpstr>
      <vt:lpstr>Mava Jini Testr - MJ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Nancy</dc:creator>
  <cp:lastModifiedBy>Arthur Joppart</cp:lastModifiedBy>
  <cp:revision>47</cp:revision>
  <dcterms:created xsi:type="dcterms:W3CDTF">2014-11-05T13:10:45Z</dcterms:created>
  <dcterms:modified xsi:type="dcterms:W3CDTF">2020-03-03T15:34:14Z</dcterms:modified>
</cp:coreProperties>
</file>